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CD7C-AED5-4000-8CE2-5263A02A283A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5381-4495-4F8A-B666-015DC9225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5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CD7C-AED5-4000-8CE2-5263A02A283A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5381-4495-4F8A-B666-015DC9225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80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CD7C-AED5-4000-8CE2-5263A02A283A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5381-4495-4F8A-B666-015DC9225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26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CD7C-AED5-4000-8CE2-5263A02A283A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5381-4495-4F8A-B666-015DC9225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094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CD7C-AED5-4000-8CE2-5263A02A283A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5381-4495-4F8A-B666-015DC9225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863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CD7C-AED5-4000-8CE2-5263A02A283A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5381-4495-4F8A-B666-015DC9225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333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CD7C-AED5-4000-8CE2-5263A02A283A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5381-4495-4F8A-B666-015DC9225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13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CD7C-AED5-4000-8CE2-5263A02A283A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5381-4495-4F8A-B666-015DC9225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94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CD7C-AED5-4000-8CE2-5263A02A283A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5381-4495-4F8A-B666-015DC9225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81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CD7C-AED5-4000-8CE2-5263A02A283A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5381-4495-4F8A-B666-015DC9225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88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CD7C-AED5-4000-8CE2-5263A02A283A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5381-4495-4F8A-B666-015DC9225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13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8CD7C-AED5-4000-8CE2-5263A02A283A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65381-4495-4F8A-B666-015DC9225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56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523999"/>
          </a:xfr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المحاور</a:t>
            </a:r>
            <a:r>
              <a:rPr lang="ar-SA" sz="1800" b="1" dirty="0" smtClean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 </a:t>
            </a:r>
            <a:r>
              <a:rPr lang="ar-SA" sz="18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 </a:t>
            </a:r>
            <a:r>
              <a:rPr lang="en-US" sz="18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/>
            </a:r>
            <a:br>
              <a:rPr lang="en-US" sz="18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</a:br>
            <a:r>
              <a:rPr lang="ar-SA" sz="18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هي </a:t>
            </a:r>
            <a:r>
              <a:rPr lang="ar-IQ" sz="1800" b="1" dirty="0" smtClean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الخطوط </a:t>
            </a:r>
            <a:r>
              <a:rPr lang="ar-SA" sz="1800" b="1" dirty="0" smtClean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 </a:t>
            </a:r>
            <a:r>
              <a:rPr lang="ar-SA" sz="18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في جسم الإنسان والتي تستخدم لوصف حركته إذ إن التقاء هذه </a:t>
            </a:r>
            <a:r>
              <a:rPr lang="ar-IQ" sz="1800" b="1" dirty="0" smtClean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المحاور</a:t>
            </a:r>
            <a:r>
              <a:rPr lang="ar-SA" sz="1800" b="1" dirty="0" smtClean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 </a:t>
            </a:r>
            <a:r>
              <a:rPr lang="ar-SA" sz="18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تمثل نقطة مركز ثقل الجسم . أي عند تمثيل الحركة يتم القول بان الحركة تتم حول </a:t>
            </a:r>
            <a:r>
              <a:rPr lang="ar-SA" sz="1800" b="1" dirty="0" smtClean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المحور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4343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3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وهناك ثلاثة أنواع من المحاور</a:t>
            </a:r>
            <a:endParaRPr lang="en-US" sz="2300" b="1" dirty="0">
              <a:solidFill>
                <a:prstClr val="black"/>
              </a:solidFill>
              <a:latin typeface="Georgia" pitchFamily="18" charset="0"/>
              <a:cs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en-US" sz="23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1</a:t>
            </a:r>
            <a:r>
              <a:rPr lang="ar-IQ" sz="23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 -</a:t>
            </a:r>
            <a:r>
              <a:rPr lang="en-US" sz="23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 </a:t>
            </a:r>
            <a:r>
              <a:rPr lang="ar-SA" sz="23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المحور الطولي ( الرأسي ) </a:t>
            </a:r>
            <a:r>
              <a:rPr lang="ar-SA" sz="23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:</a:t>
            </a:r>
            <a:endParaRPr lang="en-US" sz="2300" b="1" dirty="0">
              <a:solidFill>
                <a:prstClr val="black"/>
              </a:solidFill>
              <a:latin typeface="Georgia" pitchFamily="18" charset="0"/>
              <a:cs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en-US" sz="23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  </a:t>
            </a:r>
            <a:r>
              <a:rPr lang="ar-SA" sz="23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وهو المحور الذي يخترق جسم الانسان من اعلى ا</a:t>
            </a:r>
            <a:r>
              <a:rPr lang="ar-IQ" sz="23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ل</a:t>
            </a:r>
            <a:r>
              <a:rPr lang="ar-SA" sz="23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رأس الى أسفل القدمين مخترقا</a:t>
            </a:r>
            <a:r>
              <a:rPr lang="en-US" sz="23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" </a:t>
            </a:r>
            <a:r>
              <a:rPr lang="ar-SA" sz="23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المستوى الافقي وعمودي عليه وعلى سطح الارض مثل دوران الجسم حول نفسة في فعالية رمي القرص </a:t>
            </a:r>
            <a:r>
              <a:rPr lang="ar-IQ" sz="23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أو دوران راقص تزحلق على الجليد </a:t>
            </a:r>
            <a:r>
              <a:rPr lang="ar-SA" sz="23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حول نفسه ، ويعد هذا المحور محور وهمي دائما</a:t>
            </a:r>
            <a:r>
              <a:rPr lang="en-US" sz="23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"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3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أو يخترق هذا المحور جسم الإنسان من قمة الرأس إلى أسفل الجسم ومثال للحركة التي تتم حول هذا المحور هي حركة دوران الجسم حول نفسه</a:t>
            </a:r>
            <a:r>
              <a:rPr lang="en-US" sz="23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 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IQ" sz="23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2</a:t>
            </a:r>
            <a:r>
              <a:rPr lang="en-US" sz="23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 -</a:t>
            </a:r>
            <a:r>
              <a:rPr lang="ar-SA" sz="23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المحور العرضي ( الجانبي ) </a:t>
            </a:r>
            <a:r>
              <a:rPr lang="ar-SA" sz="23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:</a:t>
            </a:r>
            <a:endParaRPr lang="en-US" sz="2300" b="1" dirty="0">
              <a:solidFill>
                <a:prstClr val="black"/>
              </a:solidFill>
              <a:latin typeface="Georgia" pitchFamily="18" charset="0"/>
              <a:cs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3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وهو المحور الذي يخترق الجسم من جانب الى جانب اخر ويكون عمودي على المستوى الجانبي وموازي لسطح الارض مثل حركة الرجل في ضرب الكرة ، وحركة الجسم تكون حول محور حقيقي او وهمي</a:t>
            </a:r>
            <a:r>
              <a:rPr lang="en-US" sz="23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3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أو يخترق هذا المحور جسم الإنسان من جانب لجانب أخر ومثال للحركة التي تتم حول هذا المحور هي الدحرجة الأمامية</a:t>
            </a:r>
            <a:r>
              <a:rPr lang="en-US" sz="23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 . 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en-US" sz="23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3</a:t>
            </a:r>
            <a:r>
              <a:rPr lang="ar-IQ" sz="23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 -</a:t>
            </a:r>
            <a:r>
              <a:rPr lang="en-US" sz="23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 </a:t>
            </a:r>
            <a:r>
              <a:rPr lang="ar-SA" sz="23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المحور </a:t>
            </a:r>
            <a:r>
              <a:rPr lang="ar-SA" sz="23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العمي</a:t>
            </a:r>
            <a:r>
              <a:rPr lang="ar-IQ" sz="23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ق</a:t>
            </a:r>
            <a:r>
              <a:rPr lang="ar-SA" sz="23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 </a:t>
            </a:r>
            <a:r>
              <a:rPr lang="ar-SA" sz="23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: </a:t>
            </a:r>
            <a:r>
              <a:rPr lang="ar-IQ" sz="23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 </a:t>
            </a:r>
            <a:r>
              <a:rPr lang="ar-SA" sz="23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وهو </a:t>
            </a:r>
            <a:r>
              <a:rPr lang="ar-SA" sz="23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المحور الذي يخترق الجسم من الامام الى الخلف وعمودي على المستوى الامامي ويكون هذا المحور موازي لسطح الارض كما في ثني الجذع للجانب ، وحركة الجسم تكون حول محور حقيقي او وهمي</a:t>
            </a:r>
            <a:r>
              <a:rPr lang="en-US" sz="23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IQ" sz="23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أو </a:t>
            </a:r>
            <a:r>
              <a:rPr lang="ar-SA" sz="23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يخترق هذا المحور جسم الإنسان من الأمام إلى الخلف ومثال للحركة التي تتم حول هذا المحور هي حركة العجلة البشرية </a:t>
            </a:r>
            <a:r>
              <a:rPr lang="ar-SA" sz="2300" b="1" dirty="0" err="1">
                <a:solidFill>
                  <a:prstClr val="black"/>
                </a:solidFill>
                <a:latin typeface="Georgia" pitchFamily="18" charset="0"/>
                <a:cs typeface="Arial" charset="0"/>
              </a:rPr>
              <a:t>بالجمناستك</a:t>
            </a:r>
            <a:r>
              <a:rPr lang="en-US" sz="2300" b="1" dirty="0">
                <a:solidFill>
                  <a:prstClr val="black"/>
                </a:solidFill>
                <a:latin typeface="Georgia" pitchFamily="18" charset="0"/>
                <a:cs typeface="Arial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634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3255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IQ" dirty="0" smtClean="0"/>
              <a:t>المسطحات</a:t>
            </a:r>
            <a:r>
              <a:rPr lang="ar-IQ" sz="2800" dirty="0" smtClean="0"/>
              <a:t/>
            </a:r>
            <a:br>
              <a:rPr lang="ar-IQ" sz="2800" dirty="0" smtClean="0"/>
            </a:br>
            <a:r>
              <a:rPr lang="ar-IQ" sz="2800" dirty="0" smtClean="0"/>
              <a:t>وهي الفراغ الذي تتم فيه </a:t>
            </a:r>
            <a:r>
              <a:rPr lang="ar-IQ" sz="2800" dirty="0" err="1" smtClean="0"/>
              <a:t>الحركه</a:t>
            </a:r>
            <a:r>
              <a:rPr lang="ar-IQ" sz="2800" dirty="0" smtClean="0"/>
              <a:t> .اذا ان نقطة التقاء المحاور والمسطحات تسمى نقطة مركز ثقل الجسم وهي على ثلاث انواع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lvl="0" indent="0" algn="just" rt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1 </a:t>
            </a:r>
            <a:r>
              <a:rPr lang="ar-IQ" sz="18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- </a:t>
            </a:r>
            <a:r>
              <a:rPr lang="ar-SA" sz="18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المسطح الأمامي </a:t>
            </a:r>
            <a:r>
              <a:rPr lang="ar-SA" sz="1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:</a:t>
            </a:r>
            <a:endParaRPr lang="en-US" sz="1800" dirty="0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  <a:p>
            <a:pPr marL="0" lvl="0" indent="0" algn="just" rt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ar-SA" sz="18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وهو المسطح الذي يقسم الجسم الى نصفين متساويين احدهما امامي والاخر خلفي ، ويكون هذا المسطح عمودي على الارض وحركة الجسم الى الجانب ومن الأمثلة على ذلك العجلة البشرية في </a:t>
            </a:r>
            <a:r>
              <a:rPr lang="ar-SA" sz="1800" b="1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الجمناستك</a:t>
            </a:r>
            <a:r>
              <a:rPr lang="ar-SA" sz="18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ورفع الذارع الى الجانب وايضا</a:t>
            </a:r>
            <a:r>
              <a:rPr lang="en-US" sz="18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" </a:t>
            </a:r>
            <a:r>
              <a:rPr lang="ar-SA" sz="18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ميلان الجذع الى </a:t>
            </a:r>
            <a:r>
              <a:rPr lang="ar-SA" sz="18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الجانب</a:t>
            </a:r>
            <a:r>
              <a:rPr lang="ar-IQ" sz="18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.</a:t>
            </a:r>
            <a:endParaRPr lang="en-US" sz="1800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  <a:p>
            <a:pPr marL="0" lvl="0" indent="0" algn="just" rt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ar-SA" sz="18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أو يقسم هذا المسطح الجسم إلى نصفين متساويين أمامي وخلفي وتحدث حركة العجلة البشرية في هذا المسطح</a:t>
            </a:r>
            <a:r>
              <a:rPr lang="en-US" sz="18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.</a:t>
            </a:r>
            <a:endParaRPr lang="en-US" sz="1800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  <a:p>
            <a:pPr marL="0" lvl="0" indent="0" algn="just" rt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2 </a:t>
            </a:r>
            <a:r>
              <a:rPr lang="ar-IQ" sz="18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- </a:t>
            </a:r>
            <a:r>
              <a:rPr lang="ar-SA" sz="18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المسطح الجانبي </a:t>
            </a:r>
            <a:r>
              <a:rPr lang="ar-SA" sz="1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:</a:t>
            </a:r>
            <a:endParaRPr lang="en-US" sz="1800" dirty="0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  <a:p>
            <a:pPr marL="0" lvl="0" indent="0" algn="just" rt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ar-SA" sz="18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وهو المسطح الذي يقسم جسم الانسان الى جسمين متساويين في الوزن احدهما على جهة اليمين والاخر على جهة اليسار ، وهذا المسطح يكون عمودي على سطح الارض وتكون حركة الجسم الى الامام والخلف مثل الدحرجة الامامية وحركات الذراعين والرجلين في السير او الركض وثني الجذع الى </a:t>
            </a:r>
            <a:r>
              <a:rPr lang="ar-SA" sz="18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الامام</a:t>
            </a:r>
            <a:r>
              <a:rPr lang="ar-IQ" sz="18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.</a:t>
            </a:r>
            <a:endParaRPr lang="en-US" sz="1800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  <a:p>
            <a:pPr marL="0" lvl="0" indent="0" algn="just" rt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ar-SA" sz="18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أو يقسم هذا المسطح الجسم إلى نصفين متساويين أيمن وأيسر وتحدث حركة الدحرجة الأمامية في هذا المسطح</a:t>
            </a:r>
            <a:r>
              <a:rPr lang="en-US" sz="18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.</a:t>
            </a:r>
            <a:endParaRPr lang="ar-IQ" sz="1800" b="1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  <a:p>
            <a:pPr marL="0" lvl="0" indent="0" algn="just" rt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3</a:t>
            </a:r>
            <a:r>
              <a:rPr lang="ar-IQ" sz="18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- </a:t>
            </a:r>
            <a:r>
              <a:rPr lang="en-US" sz="18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 </a:t>
            </a:r>
            <a:r>
              <a:rPr lang="ar-SA" sz="18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المسطح الافقي أو المستعرض ( العرضي ) </a:t>
            </a:r>
            <a:r>
              <a:rPr lang="ar-SA" sz="1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:</a:t>
            </a:r>
            <a:endParaRPr lang="en-US" sz="1800" dirty="0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  <a:p>
            <a:pPr marL="0" lvl="0" indent="0" algn="just" rt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ar-SA" sz="18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وهو المسطح الذي يقسم جسم الانسان الى نصفين متساويين من جهة الوزن علوي وسفلي ، ويعد المسطح العرضي هو المسطح الوحيد الذي يكون موازي لسطح الارض مثل دوران الجسم حول نفسه في الرقص الفني على الجميد وفتل الرأس الى احدى </a:t>
            </a:r>
            <a:r>
              <a:rPr lang="ar-SA" sz="18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الجانبين</a:t>
            </a:r>
            <a:r>
              <a:rPr lang="ar-IQ" sz="18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.</a:t>
            </a:r>
            <a:endParaRPr lang="en-US" sz="1800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  <a:p>
            <a:pPr marL="0" lvl="0" indent="0" algn="just" rtl="1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.</a:t>
            </a:r>
            <a:endParaRPr lang="en-US" sz="1800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  <a:p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630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8400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147</Words>
  <Application>Microsoft Office PowerPoint</Application>
  <PresentationFormat>عرض على الشاشة (3:4)‏</PresentationFormat>
  <Paragraphs>20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نسق Office</vt:lpstr>
      <vt:lpstr>المحاور   هي الخطوط  في جسم الإنسان والتي تستخدم لوصف حركته إذ إن التقاء هذه المحاور تمثل نقطة مركز ثقل الجسم . أي عند تمثيل الحركة يتم القول بان الحركة تتم حول المحور</vt:lpstr>
      <vt:lpstr>المسطحات وهي الفراغ الذي تتم فيه الحركه .اذا ان نقطة التقاء المحاور والمسطحات تسمى نقطة مركز ثقل الجسم وهي على ثلاث انواع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البايوميكانيك الرياضي</dc:title>
  <dc:creator>DELL</dc:creator>
  <cp:lastModifiedBy>DELL</cp:lastModifiedBy>
  <cp:revision>4</cp:revision>
  <dcterms:created xsi:type="dcterms:W3CDTF">2018-12-14T12:52:21Z</dcterms:created>
  <dcterms:modified xsi:type="dcterms:W3CDTF">2018-12-14T13:35:06Z</dcterms:modified>
</cp:coreProperties>
</file>